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3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3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61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7806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04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62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20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95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1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8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5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2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0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36BDE-79F7-4905-8CAE-9D479F1EC31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3DAC-4C24-494A-AB0C-C167992C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88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DEPARTMENT OF Homoeopathic Materia Medica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Smt. Chandaben Mohanbhai Patel Homoeopathic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368732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823-WA0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0"/>
            <a:ext cx="5122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60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823-WA0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213"/>
            <a:ext cx="9144000" cy="625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52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823-WA0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63"/>
            <a:ext cx="9144000" cy="568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49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823-WA0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88" y="0"/>
            <a:ext cx="4922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72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823-WA0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075"/>
            <a:ext cx="9144000" cy="591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86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823-WA0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0"/>
            <a:ext cx="7962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71809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99</TotalTime>
  <Words>13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DEPARTMENT OF Homoeopathic Materia Medica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Homoeopathic Materia Medica</dc:title>
  <dc:creator>CMPHM</dc:creator>
  <cp:lastModifiedBy>Sumit Goel</cp:lastModifiedBy>
  <cp:revision>3</cp:revision>
  <dcterms:created xsi:type="dcterms:W3CDTF">2023-08-23T08:57:57Z</dcterms:created>
  <dcterms:modified xsi:type="dcterms:W3CDTF">2023-11-26T05:45:54Z</dcterms:modified>
</cp:coreProperties>
</file>